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072" y="1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58" d="100"/>
          <a:sy n="158" d="100"/>
        </p:scale>
        <p:origin x="525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45FB13-C6E1-D943-81A7-7B2FB74C4A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C1E7A2-09C9-234D-883B-63C8A549CC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43C30-255E-A24C-B5DB-3CABAC8F1330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CC117-7870-E541-8BBD-9FF7F66A91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ECEC18-411D-5B4C-8DC8-FD2AFBAFA9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BD77-17EB-6445-AD2B-EEDCEB0E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08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5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3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3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9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5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5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7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1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6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F1965-3284-0544-ABE5-AB2250C2C539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8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257" y="1532922"/>
            <a:ext cx="6380467" cy="686165"/>
          </a:xfrm>
        </p:spPr>
        <p:txBody>
          <a:bodyPr anchor="t">
            <a:normAutofit/>
          </a:bodyPr>
          <a:lstStyle/>
          <a:p>
            <a:pPr algn="l"/>
            <a:r>
              <a:rPr lang="en-US" sz="1800" dirty="0">
                <a:latin typeface="GT Pressura Mono Regular"/>
                <a:cs typeface="GT Pressura Mono Regular"/>
              </a:rPr>
              <a:t>TITLE TEXT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57" y="2342159"/>
            <a:ext cx="5844463" cy="3675276"/>
          </a:xfrm>
        </p:spPr>
        <p:txBody>
          <a:bodyPr>
            <a:normAutofit/>
          </a:bodyPr>
          <a:lstStyle/>
          <a:p>
            <a:pPr algn="l"/>
            <a:r>
              <a:rPr lang="en-US" sz="13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Body copy here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56893" y="2342159"/>
            <a:ext cx="3036511" cy="324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172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257" y="1532922"/>
            <a:ext cx="6380467" cy="686165"/>
          </a:xfrm>
        </p:spPr>
        <p:txBody>
          <a:bodyPr anchor="t">
            <a:normAutofit/>
          </a:bodyPr>
          <a:lstStyle/>
          <a:p>
            <a:pPr algn="l"/>
            <a:r>
              <a:rPr lang="en-US" sz="1800" dirty="0">
                <a:latin typeface="GT Pressura Mono Regular"/>
                <a:cs typeface="GT Pressura Mono Regular"/>
              </a:rPr>
              <a:t>TITLE TEXT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57" y="2342159"/>
            <a:ext cx="5844463" cy="3675276"/>
          </a:xfrm>
        </p:spPr>
        <p:txBody>
          <a:bodyPr>
            <a:normAutofit/>
          </a:bodyPr>
          <a:lstStyle/>
          <a:p>
            <a:pPr algn="l"/>
            <a:r>
              <a:rPr lang="en-US" sz="13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Body copy here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56893" y="2342159"/>
            <a:ext cx="3036511" cy="324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3905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257" y="1532922"/>
            <a:ext cx="6380467" cy="686165"/>
          </a:xfrm>
        </p:spPr>
        <p:txBody>
          <a:bodyPr anchor="t">
            <a:normAutofit/>
          </a:bodyPr>
          <a:lstStyle/>
          <a:p>
            <a:pPr algn="l"/>
            <a:r>
              <a:rPr lang="en-US" sz="1800" dirty="0">
                <a:latin typeface="GT Pressura Mono Regular"/>
                <a:cs typeface="GT Pressura Mono Regular"/>
              </a:rPr>
              <a:t>TITLE TEXT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57" y="2342159"/>
            <a:ext cx="5844463" cy="3675276"/>
          </a:xfrm>
        </p:spPr>
        <p:txBody>
          <a:bodyPr>
            <a:normAutofit/>
          </a:bodyPr>
          <a:lstStyle/>
          <a:p>
            <a:pPr algn="l"/>
            <a:r>
              <a:rPr lang="en-US" sz="13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Body copy here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56893" y="2342159"/>
            <a:ext cx="3036511" cy="324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</p:txBody>
      </p:sp>
    </p:spTree>
    <p:extLst>
      <p:ext uri="{BB962C8B-B14F-4D97-AF65-F5344CB8AC3E}">
        <p14:creationId xmlns:p14="http://schemas.microsoft.com/office/powerpoint/2010/main" val="3941320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207</Words>
  <Application>Microsoft Macintosh PowerPoint</Application>
  <PresentationFormat>A4 Paper (210x297 mm)</PresentationFormat>
  <Paragraphs>39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GT Pressura Mono Light</vt:lpstr>
      <vt:lpstr>GT Pressura Mono Regular</vt:lpstr>
      <vt:lpstr>Office Theme</vt:lpstr>
      <vt:lpstr>TITLE TEXT HERE</vt:lpstr>
      <vt:lpstr>TITLE TEXT HERE</vt:lpstr>
      <vt:lpstr>TITLE TEXT HERE</vt:lpstr>
    </vt:vector>
  </TitlesOfParts>
  <Company>Purpose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TEXT HERE</dc:title>
  <dc:creator>Stuart Youngs</dc:creator>
  <cp:lastModifiedBy>Robert Wood</cp:lastModifiedBy>
  <cp:revision>9</cp:revision>
  <dcterms:created xsi:type="dcterms:W3CDTF">2018-01-21T15:39:16Z</dcterms:created>
  <dcterms:modified xsi:type="dcterms:W3CDTF">2024-10-14T14:19:22Z</dcterms:modified>
</cp:coreProperties>
</file>